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E2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24" autoAdjust="0"/>
    <p:restoredTop sz="94660"/>
  </p:normalViewPr>
  <p:slideViewPr>
    <p:cSldViewPr snapToGrid="0">
      <p:cViewPr varScale="1">
        <p:scale>
          <a:sx n="76" d="100"/>
          <a:sy n="76" d="100"/>
        </p:scale>
        <p:origin x="294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EA76-6F89-4960-8F89-650DA6FA7B19}" type="datetimeFigureOut">
              <a:rPr lang="fr-FR" smtClean="0"/>
              <a:t>05/06/2026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A7B5-5978-4FB8-BB59-A4EB3F8687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1092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EA76-6F89-4960-8F89-650DA6FA7B19}" type="datetimeFigureOut">
              <a:rPr lang="fr-FR" smtClean="0"/>
              <a:t>05/06/2026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A7B5-5978-4FB8-BB59-A4EB3F8687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3259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EA76-6F89-4960-8F89-650DA6FA7B19}" type="datetimeFigureOut">
              <a:rPr lang="fr-FR" smtClean="0"/>
              <a:t>05/06/2026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A7B5-5978-4FB8-BB59-A4EB3F8687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3839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EA76-6F89-4960-8F89-650DA6FA7B19}" type="datetimeFigureOut">
              <a:rPr lang="fr-FR" smtClean="0"/>
              <a:t>05/06/2026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A7B5-5978-4FB8-BB59-A4EB3F8687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0047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EA76-6F89-4960-8F89-650DA6FA7B19}" type="datetimeFigureOut">
              <a:rPr lang="fr-FR" smtClean="0"/>
              <a:t>05/06/2026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A7B5-5978-4FB8-BB59-A4EB3F8687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7804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EA76-6F89-4960-8F89-650DA6FA7B19}" type="datetimeFigureOut">
              <a:rPr lang="fr-FR" smtClean="0"/>
              <a:t>05/06/2026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A7B5-5978-4FB8-BB59-A4EB3F8687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5546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EA76-6F89-4960-8F89-650DA6FA7B19}" type="datetimeFigureOut">
              <a:rPr lang="fr-FR" smtClean="0"/>
              <a:t>05/06/2026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A7B5-5978-4FB8-BB59-A4EB3F8687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9797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EA76-6F89-4960-8F89-650DA6FA7B19}" type="datetimeFigureOut">
              <a:rPr lang="fr-FR" smtClean="0"/>
              <a:t>05/06/2026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A7B5-5978-4FB8-BB59-A4EB3F8687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1013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EA76-6F89-4960-8F89-650DA6FA7B19}" type="datetimeFigureOut">
              <a:rPr lang="fr-FR" smtClean="0"/>
              <a:t>05/06/2026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A7B5-5978-4FB8-BB59-A4EB3F8687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0650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EA76-6F89-4960-8F89-650DA6FA7B19}" type="datetimeFigureOut">
              <a:rPr lang="fr-FR" smtClean="0"/>
              <a:t>05/06/2026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A7B5-5978-4FB8-BB59-A4EB3F8687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4660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DEA76-6F89-4960-8F89-650DA6FA7B19}" type="datetimeFigureOut">
              <a:rPr lang="fr-FR" smtClean="0"/>
              <a:t>05/06/2026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1A7B5-5978-4FB8-BB59-A4EB3F8687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030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DEA76-6F89-4960-8F89-650DA6FA7B19}" type="datetimeFigureOut">
              <a:rPr lang="fr-FR" smtClean="0"/>
              <a:t>05/06/2026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1A7B5-5978-4FB8-BB59-A4EB3F8687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5795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socles3.unisciel.fr/course/view.php?id=701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ocles3.unisciel.fr/course/view.php?id=25" TargetMode="External"/><Relationship Id="rId5" Type="http://schemas.openxmlformats.org/officeDocument/2006/relationships/image" Target="../media/image4.png"/><Relationship Id="rId10" Type="http://schemas.openxmlformats.org/officeDocument/2006/relationships/hyperlink" Target="https://maps.unisciel.org/inscription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57E371AC-0806-44B7-B9AD-D4311AEA46EB}"/>
              </a:ext>
            </a:extLst>
          </p:cNvPr>
          <p:cNvSpPr/>
          <p:nvPr/>
        </p:nvSpPr>
        <p:spPr>
          <a:xfrm>
            <a:off x="783549" y="5188993"/>
            <a:ext cx="4051402" cy="287536"/>
          </a:xfrm>
          <a:prstGeom prst="roundRect">
            <a:avLst/>
          </a:prstGeom>
          <a:solidFill>
            <a:srgbClr val="1AE2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id="{CE9DE104-DA79-427E-A8F3-6D90A23C1294}"/>
              </a:ext>
            </a:extLst>
          </p:cNvPr>
          <p:cNvSpPr/>
          <p:nvPr/>
        </p:nvSpPr>
        <p:spPr>
          <a:xfrm>
            <a:off x="783549" y="3588811"/>
            <a:ext cx="2513104" cy="264503"/>
          </a:xfrm>
          <a:prstGeom prst="roundRect">
            <a:avLst/>
          </a:prstGeom>
          <a:solidFill>
            <a:srgbClr val="1AE2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0DFC943-1635-4F98-9833-44792921D3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687" y="420547"/>
            <a:ext cx="4354626" cy="1294419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345FC269-1E82-40F3-86E7-C349B17D1173}"/>
              </a:ext>
            </a:extLst>
          </p:cNvPr>
          <p:cNvSpPr txBox="1"/>
          <p:nvPr/>
        </p:nvSpPr>
        <p:spPr>
          <a:xfrm>
            <a:off x="1206500" y="1836926"/>
            <a:ext cx="444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- Mention CHIMIE -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28DA354-0690-456F-A46E-6C1FFBDAB00D}"/>
              </a:ext>
            </a:extLst>
          </p:cNvPr>
          <p:cNvSpPr txBox="1"/>
          <p:nvPr/>
        </p:nvSpPr>
        <p:spPr>
          <a:xfrm>
            <a:off x="701675" y="2520931"/>
            <a:ext cx="54546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Afin de vous aider à préparer au mieux votre année, voici quelques ressources conseillées par vos enseignants pour réviser les acquis du lycée et entrer plus sereinement en L1 : 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B3304087-AFEA-4664-BDD3-4FA7792C34A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24" r="28349" b="40400"/>
          <a:stretch/>
        </p:blipFill>
        <p:spPr>
          <a:xfrm>
            <a:off x="100248" y="9194516"/>
            <a:ext cx="1366602" cy="342437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D6286DCC-DEFE-4F06-B1B6-C92ECB57B6CE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75054"/>
            <a:ext cx="6858000" cy="330946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1D744E69-627D-4112-837A-A6680D0FE0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3549" y="3930156"/>
            <a:ext cx="1365679" cy="995989"/>
          </a:xfrm>
          <a:prstGeom prst="rect">
            <a:avLst/>
          </a:prstGeom>
        </p:spPr>
      </p:pic>
      <p:sp>
        <p:nvSpPr>
          <p:cNvPr id="26" name="ZoneTexte 25">
            <a:extLst>
              <a:ext uri="{FF2B5EF4-FFF2-40B4-BE49-F238E27FC236}">
                <a16:creationId xmlns:a16="http://schemas.microsoft.com/office/drawing/2014/main" id="{752A23A0-8693-4059-ABD2-EFFB03AF7B6A}"/>
              </a:ext>
            </a:extLst>
          </p:cNvPr>
          <p:cNvSpPr txBox="1"/>
          <p:nvPr/>
        </p:nvSpPr>
        <p:spPr>
          <a:xfrm>
            <a:off x="749803" y="3569602"/>
            <a:ext cx="3429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/>
              <a:t>CHIMIE EN SOLUTION AQUEUSE</a:t>
            </a:r>
            <a:endParaRPr lang="fr-FR" sz="1400" b="1" dirty="0">
              <a:hlinkClick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A6509F69-22D8-4948-8C85-0CF9A266E44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3641" y="7207942"/>
            <a:ext cx="1377478" cy="1027572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EEB834B7-397F-4BB3-9E4B-87BDCD67C6D7}"/>
              </a:ext>
            </a:extLst>
          </p:cNvPr>
          <p:cNvSpPr txBox="1"/>
          <p:nvPr/>
        </p:nvSpPr>
        <p:spPr>
          <a:xfrm>
            <a:off x="2326572" y="7543879"/>
            <a:ext cx="395237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hlinkClick r:id="rId8"/>
              </a:rPr>
              <a:t>https://socles3.unisciel.fr/course/</a:t>
            </a:r>
            <a:r>
              <a:rPr lang="fr-FR" sz="1200" dirty="0" err="1">
                <a:hlinkClick r:id="rId8"/>
              </a:rPr>
              <a:t>view.php?id</a:t>
            </a:r>
            <a:r>
              <a:rPr lang="fr-FR" sz="1200" dirty="0">
                <a:hlinkClick r:id="rId8"/>
              </a:rPr>
              <a:t>=701</a:t>
            </a:r>
            <a:r>
              <a:rPr lang="fr-FR" sz="1200" dirty="0"/>
              <a:t> </a:t>
            </a:r>
          </a:p>
        </p:txBody>
      </p:sp>
      <p:pic>
        <p:nvPicPr>
          <p:cNvPr id="32" name="Image 31">
            <a:extLst>
              <a:ext uri="{FF2B5EF4-FFF2-40B4-BE49-F238E27FC236}">
                <a16:creationId xmlns:a16="http://schemas.microsoft.com/office/drawing/2014/main" id="{DFFE40BF-E04C-473E-B956-AFAC9391890B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1555" t="6988" r="1112" b="16713"/>
          <a:stretch/>
        </p:blipFill>
        <p:spPr>
          <a:xfrm>
            <a:off x="852012" y="5600493"/>
            <a:ext cx="1322764" cy="981036"/>
          </a:xfrm>
          <a:prstGeom prst="rect">
            <a:avLst/>
          </a:prstGeom>
        </p:spPr>
      </p:pic>
      <p:sp>
        <p:nvSpPr>
          <p:cNvPr id="34" name="ZoneTexte 33">
            <a:extLst>
              <a:ext uri="{FF2B5EF4-FFF2-40B4-BE49-F238E27FC236}">
                <a16:creationId xmlns:a16="http://schemas.microsoft.com/office/drawing/2014/main" id="{E1EFF6C0-4878-421A-950F-E8BAF4E23742}"/>
              </a:ext>
            </a:extLst>
          </p:cNvPr>
          <p:cNvSpPr txBox="1"/>
          <p:nvPr/>
        </p:nvSpPr>
        <p:spPr>
          <a:xfrm>
            <a:off x="2326572" y="5867928"/>
            <a:ext cx="3429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hlinkClick r:id="rId10"/>
              </a:rPr>
              <a:t>https://</a:t>
            </a:r>
            <a:r>
              <a:rPr lang="fr-FR" sz="1200" dirty="0" err="1">
                <a:hlinkClick r:id="rId10"/>
              </a:rPr>
              <a:t>maps.unisciel.org</a:t>
            </a:r>
            <a:r>
              <a:rPr lang="fr-FR" sz="1200" dirty="0">
                <a:hlinkClick r:id="rId10"/>
              </a:rPr>
              <a:t>/inscription</a:t>
            </a:r>
            <a:endParaRPr lang="fr-FR" sz="1200" dirty="0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1CF16DEB-4112-4929-859B-26C201F745DB}"/>
              </a:ext>
            </a:extLst>
          </p:cNvPr>
          <p:cNvSpPr txBox="1"/>
          <p:nvPr/>
        </p:nvSpPr>
        <p:spPr>
          <a:xfrm>
            <a:off x="2326572" y="4235669"/>
            <a:ext cx="343117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hlinkClick r:id="rId6"/>
              </a:rPr>
              <a:t>https://socles3.unisciel.fr/course/</a:t>
            </a:r>
            <a:r>
              <a:rPr lang="fr-FR" sz="1200" dirty="0" err="1">
                <a:hlinkClick r:id="rId6"/>
              </a:rPr>
              <a:t>view.php?id</a:t>
            </a:r>
            <a:r>
              <a:rPr lang="fr-FR" sz="1200" dirty="0">
                <a:hlinkClick r:id="rId6"/>
              </a:rPr>
              <a:t>=25</a:t>
            </a:r>
            <a:r>
              <a:rPr lang="fr-FR" sz="1200" dirty="0"/>
              <a:t> 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9C426091-A41E-4873-AAB7-5BB5877A1376}"/>
              </a:ext>
            </a:extLst>
          </p:cNvPr>
          <p:cNvSpPr txBox="1"/>
          <p:nvPr/>
        </p:nvSpPr>
        <p:spPr>
          <a:xfrm>
            <a:off x="806611" y="5168752"/>
            <a:ext cx="40283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/>
              <a:t>LA PLATEFORME MAPS : MATHS POUR LES SCIENCES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EF65DE9D-AE80-413F-B772-460BCB357466}"/>
              </a:ext>
            </a:extLst>
          </p:cNvPr>
          <p:cNvSpPr/>
          <p:nvPr/>
        </p:nvSpPr>
        <p:spPr>
          <a:xfrm>
            <a:off x="749803" y="6843626"/>
            <a:ext cx="2258092" cy="286139"/>
          </a:xfrm>
          <a:prstGeom prst="roundRect">
            <a:avLst/>
          </a:prstGeom>
          <a:solidFill>
            <a:srgbClr val="1AE2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D217571A-3188-4487-9A9A-E94B324129DF}"/>
              </a:ext>
            </a:extLst>
          </p:cNvPr>
          <p:cNvSpPr txBox="1"/>
          <p:nvPr/>
        </p:nvSpPr>
        <p:spPr>
          <a:xfrm>
            <a:off x="749803" y="6821988"/>
            <a:ext cx="234231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/>
              <a:t>PRESCRISCIENCES PHYSIQUE</a:t>
            </a:r>
            <a:endParaRPr lang="fr-FR" sz="1400" b="1" dirty="0">
              <a:hlinkClick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9253984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92</Words>
  <Application>Microsoft Office PowerPoint</Application>
  <PresentationFormat>Format A4 (210 x 297 mm)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Sylvie Gausserand</dc:creator>
  <cp:lastModifiedBy>Sylvie Gausserand</cp:lastModifiedBy>
  <cp:revision>6</cp:revision>
  <dcterms:created xsi:type="dcterms:W3CDTF">2026-06-05T08:24:21Z</dcterms:created>
  <dcterms:modified xsi:type="dcterms:W3CDTF">2026-06-05T09:29:03Z</dcterms:modified>
</cp:coreProperties>
</file>